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  <p:sldId id="267" r:id="rId13"/>
    <p:sldId id="268" r:id="rId14"/>
    <p:sldId id="269" r:id="rId15"/>
    <p:sldId id="275" r:id="rId16"/>
    <p:sldId id="271" r:id="rId17"/>
    <p:sldId id="272" r:id="rId18"/>
    <p:sldId id="273" r:id="rId19"/>
    <p:sldId id="274" r:id="rId20"/>
    <p:sldId id="27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22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58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7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6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5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25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18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12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6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96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20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4185-96CA-4068-811C-5131BB36D335}" type="datetimeFigureOut">
              <a:rPr lang="de-DE" smtClean="0"/>
              <a:t>25.05.2016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F022-2E2A-4174-9DA0-0806F2937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94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6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Glaube</a:t>
            </a:r>
          </a:p>
        </p:txBody>
      </p:sp>
    </p:spTree>
    <p:extLst>
      <p:ext uri="{BB962C8B-B14F-4D97-AF65-F5344CB8AC3E}">
        <p14:creationId xmlns:p14="http://schemas.microsoft.com/office/powerpoint/2010/main" val="357975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pdfraktion.de/system/files/images/gabriel_sig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98" y="1600834"/>
            <a:ext cx="3023273" cy="38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e-media.de/flbilder/max07/auto07/auto06/07060374/m1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4" y="1266093"/>
            <a:ext cx="2912011" cy="43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he-savoisien.com/blog/public/img5/aventures-fantastiques-du-baron-munchhausen-1943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84" y="2022863"/>
            <a:ext cx="4044462" cy="30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58957" y="5989983"/>
            <a:ext cx="940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i="1" dirty="0">
                <a:solidFill>
                  <a:srgbClr val="FF0000"/>
                </a:solidFill>
              </a:rPr>
              <a:t>Was fällt ihnen auf?</a:t>
            </a:r>
          </a:p>
        </p:txBody>
      </p:sp>
    </p:spTree>
    <p:extLst>
      <p:ext uri="{BB962C8B-B14F-4D97-AF65-F5344CB8AC3E}">
        <p14:creationId xmlns:p14="http://schemas.microsoft.com/office/powerpoint/2010/main" val="24232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0744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126" y="4105222"/>
            <a:ext cx="2527862" cy="27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mit Pfeil 8"/>
          <p:cNvCxnSpPr/>
          <p:nvPr/>
        </p:nvCxnSpPr>
        <p:spPr>
          <a:xfrm flipV="1">
            <a:off x="1908313" y="3366051"/>
            <a:ext cx="7938052" cy="530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 flipV="1">
            <a:off x="5499652" y="543338"/>
            <a:ext cx="79513" cy="5645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43339" y="3234395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9932503" y="3179656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piece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cake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807225" y="108178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gorgeous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856921" y="6188763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ugly</a:t>
            </a:r>
            <a:endParaRPr lang="de-DE" dirty="0"/>
          </a:p>
        </p:txBody>
      </p:sp>
      <p:pic>
        <p:nvPicPr>
          <p:cNvPr id="8194" name="Picture 2" descr="http://www.nkwadaa-fie.de/wp-content/uploads/2012/11/DSCF6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9" y="4178043"/>
            <a:ext cx="2995588" cy="22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4.bp.blogspot.com/-60b5guviQYE/UZiVYXRx1aI/AAAAAAAAAVY/d9HXrWcosdg/s1600/tragefoto+Hut+Sebast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75" y="4009292"/>
            <a:ext cx="3566004" cy="254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103" y="0"/>
            <a:ext cx="3314573" cy="244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47" y="1722783"/>
            <a:ext cx="3967956" cy="2928730"/>
          </a:xfrm>
          <a:prstGeom prst="rect">
            <a:avLst/>
          </a:prstGeom>
        </p:spPr>
      </p:pic>
      <p:pic>
        <p:nvPicPr>
          <p:cNvPr id="9218" name="Picture 2" descr="http://ecx.images-amazon.com/images/I/71kPRJPizpL.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2" y="751057"/>
            <a:ext cx="5317573" cy="53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635257" y="3187148"/>
            <a:ext cx="1716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60017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/>
          <p:cNvCxnSpPr/>
          <p:nvPr/>
        </p:nvCxnSpPr>
        <p:spPr>
          <a:xfrm>
            <a:off x="1086678" y="5963478"/>
            <a:ext cx="9793357" cy="795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1073426" y="980661"/>
            <a:ext cx="13252" cy="49695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ch oben gebogener Pfeil 15"/>
          <p:cNvSpPr/>
          <p:nvPr/>
        </p:nvSpPr>
        <p:spPr>
          <a:xfrm>
            <a:off x="1192694" y="980661"/>
            <a:ext cx="6096002" cy="4455380"/>
          </a:xfrm>
          <a:prstGeom prst="bentUpArrow">
            <a:avLst>
              <a:gd name="adj1" fmla="val 25000"/>
              <a:gd name="adj2" fmla="val 16848"/>
              <a:gd name="adj3" fmla="val 362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17"/>
          <p:cNvCxnSpPr/>
          <p:nvPr/>
        </p:nvCxnSpPr>
        <p:spPr>
          <a:xfrm flipV="1">
            <a:off x="5989983" y="5950226"/>
            <a:ext cx="0" cy="278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9965635" y="6228522"/>
            <a:ext cx="212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#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iHats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own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0" y="781878"/>
            <a:ext cx="954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Success</a:t>
            </a:r>
            <a:r>
              <a:rPr lang="de-DE" dirty="0"/>
              <a:t>,</a:t>
            </a:r>
          </a:p>
          <a:p>
            <a:r>
              <a:rPr lang="de-DE" dirty="0"/>
              <a:t>Money,</a:t>
            </a:r>
          </a:p>
          <a:p>
            <a:r>
              <a:rPr lang="de-DE" dirty="0"/>
              <a:t>Sex,</a:t>
            </a:r>
          </a:p>
          <a:p>
            <a:r>
              <a:rPr lang="de-DE" dirty="0"/>
              <a:t>Etc.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691808" y="6228522"/>
            <a:ext cx="58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u="sng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62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"/>
            <a:ext cx="4591050" cy="68567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-6784"/>
            <a:ext cx="5029200" cy="68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3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"/>
            <a:ext cx="4591050" cy="68567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-6784"/>
            <a:ext cx="5029200" cy="686478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6"/>
            <a:ext cx="4680487" cy="685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"/>
            <a:ext cx="4591050" cy="68567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-6784"/>
            <a:ext cx="5029200" cy="686478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6"/>
            <a:ext cx="4680487" cy="68567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47" y="1236"/>
            <a:ext cx="4844453" cy="685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"/>
            <a:ext cx="4591050" cy="68567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-6784"/>
            <a:ext cx="5029200" cy="686478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6"/>
            <a:ext cx="4680487" cy="68567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47" y="1236"/>
            <a:ext cx="4844453" cy="68567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" y="1236"/>
            <a:ext cx="4725204" cy="685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3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Magie</a:t>
            </a:r>
          </a:p>
        </p:txBody>
      </p:sp>
    </p:spTree>
    <p:extLst>
      <p:ext uri="{BB962C8B-B14F-4D97-AF65-F5344CB8AC3E}">
        <p14:creationId xmlns:p14="http://schemas.microsoft.com/office/powerpoint/2010/main" val="74987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504661"/>
            <a:ext cx="10515600" cy="3672302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Das Ganze ist mehr als die Summe seiner Teile.</a:t>
            </a:r>
            <a:br>
              <a:rPr lang="de-DE" dirty="0"/>
            </a:br>
            <a:br>
              <a:rPr lang="de-DE" dirty="0"/>
            </a:br>
            <a:r>
              <a:rPr lang="de-DE" i="1" dirty="0"/>
              <a:t>(Aristoteles, griechischer Philosoph, 384 - 322 v. Chr.)</a:t>
            </a:r>
          </a:p>
        </p:txBody>
      </p:sp>
    </p:spTree>
    <p:extLst>
      <p:ext uri="{BB962C8B-B14F-4D97-AF65-F5344CB8AC3E}">
        <p14:creationId xmlns:p14="http://schemas.microsoft.com/office/powerpoint/2010/main" val="282347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kinja-img.com/gawker-media/image/upload/f9m50ef7wllwnzwtii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1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gnette2.wikia.nocookie.net/lotr/images/8/8d/Gandalf-2.jpg/revision/latest?cb=20130209172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1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inderparties.at/wp-content/uploads/2015/05/zauberer_8179761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7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Wahrheit</a:t>
            </a:r>
          </a:p>
        </p:txBody>
      </p:sp>
    </p:spTree>
    <p:extLst>
      <p:ext uri="{BB962C8B-B14F-4D97-AF65-F5344CB8AC3E}">
        <p14:creationId xmlns:p14="http://schemas.microsoft.com/office/powerpoint/2010/main" val="85034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.blick.ch/img/incoming/origs3214119/7932533660-w1280-h960/01-M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8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theatlantic.com/assets/media/img/photo/2011/09/911-the-day-of-the-attacks/a04_0RTRMNRG/main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6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f/f6/Contrails_near_Frankfurt_(Germany),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2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Breitbild</PresentationFormat>
  <Paragraphs>16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PowerPoint-Präsentation</vt:lpstr>
      <vt:lpstr>Magie</vt:lpstr>
      <vt:lpstr>PowerPoint-Präsentation</vt:lpstr>
      <vt:lpstr>PowerPoint-Präsentation</vt:lpstr>
      <vt:lpstr>PowerPoint-Präsentation</vt:lpstr>
      <vt:lpstr>Wahrheit</vt:lpstr>
      <vt:lpstr>PowerPoint-Präsentation</vt:lpstr>
      <vt:lpstr>PowerPoint-Präsentation</vt:lpstr>
      <vt:lpstr>PowerPoint-Präsentation</vt:lpstr>
      <vt:lpstr>Glaube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happy</dc:creator>
  <cp:lastModifiedBy>happy</cp:lastModifiedBy>
  <cp:revision>11</cp:revision>
  <dcterms:created xsi:type="dcterms:W3CDTF">2016-05-25T15:11:49Z</dcterms:created>
  <dcterms:modified xsi:type="dcterms:W3CDTF">2016-05-25T20:12:16Z</dcterms:modified>
</cp:coreProperties>
</file>